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432937" cy="47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00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8971473" cy="504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0103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2022-08-15T11:46:39Z</dcterms:created>
  <dcterms:modified xsi:type="dcterms:W3CDTF">2022-08-30T04:15:10Z</dcterms:modified>
</cp:coreProperties>
</file>